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4" r:id="rId5"/>
    <p:sldId id="265" r:id="rId6"/>
    <p:sldId id="259" r:id="rId7"/>
    <p:sldId id="260" r:id="rId8"/>
    <p:sldId id="258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6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E0A86-8CDB-7948-B396-BAA5D32E818A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1F67F-6BBE-374D-B026-795034EBF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2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in, have materials ready, grouping, timer</a:t>
            </a:r>
            <a:r>
              <a:rPr lang="en-US"/>
              <a:t>, proximity, </a:t>
            </a: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Nonverbal cues, verbal cues, and written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11F67F-6BBE-374D-B026-795034EBFD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4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11F67F-6BBE-374D-B026-795034EBFD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8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11F67F-6BBE-374D-B026-795034EBFD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5slDEo6MCxG65ENvtmHopR4LvBzXHw-R/view?usp=sharing" TargetMode="External"/><Relationship Id="rId2" Type="http://schemas.openxmlformats.org/officeDocument/2006/relationships/hyperlink" Target="https://drive.google.com/file/d/1qr14N2KlEXd0TB0LGfZOh_X_hBU-faco/view?usp=sha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oeschools.net/cms/lib/NV01912265/Centricity/Domain/257/Certified%20Hiring/GradualReleaseResponsibilityJan08.pdf" TargetMode="External"/><Relationship Id="rId2" Type="http://schemas.openxmlformats.org/officeDocument/2006/relationships/hyperlink" Target="https://learn.teachingchannel.com/video/modeling-strategy-get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idencebasedteaching.org.au/high-impact-teaching-strategi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B0E4-ACBD-0B4C-93E9-E4533719C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Gradual Release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361ED-5BB2-8C41-906F-7DC34061AE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B7CD-EC25-F041-8B2D-09D33CD0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look like on a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F03E8-1641-AB44-AC9A-392AB999D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whole didactic plan can be found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  <a:p>
            <a:r>
              <a:rPr lang="en-US" dirty="0"/>
              <a:t>An example on our template can be found </a:t>
            </a:r>
            <a:r>
              <a:rPr lang="en-US" dirty="0">
                <a:hlinkClick r:id="rId3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9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D521-9645-7747-A4D5-A1365A87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cAVALIERS</a:t>
            </a:r>
            <a:r>
              <a:rPr lang="en-US" dirty="0"/>
              <a:t> DON’T OPT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EE5DB-F735-9A4A-8010-C9E12A14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no opt out strategies?</a:t>
            </a:r>
          </a:p>
        </p:txBody>
      </p:sp>
    </p:spTree>
    <p:extLst>
      <p:ext uri="{BB962C8B-B14F-4D97-AF65-F5344CB8AC3E}">
        <p14:creationId xmlns:p14="http://schemas.microsoft.com/office/powerpoint/2010/main" val="428079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18E18-8C9C-244E-BAB5-60D58BE5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do, We do, you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0F8F3-8F3E-1F48-BDA8-644BC5824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Widening the ZPD (Zone of Proximal Development – Vygotsky)</a:t>
            </a:r>
          </a:p>
          <a:p>
            <a:r>
              <a:rPr lang="en-US" dirty="0"/>
              <a:t>Watch this </a:t>
            </a:r>
            <a:r>
              <a:rPr lang="en-US" dirty="0">
                <a:hlinkClick r:id="rId2"/>
              </a:rPr>
              <a:t>video</a:t>
            </a:r>
            <a:r>
              <a:rPr lang="en-US" dirty="0"/>
              <a:t> https://</a:t>
            </a:r>
            <a:r>
              <a:rPr lang="en-US" dirty="0" err="1"/>
              <a:t>learn.teachingchannel.com</a:t>
            </a:r>
            <a:r>
              <a:rPr lang="en-US" dirty="0"/>
              <a:t>/video/modeling-strategy-</a:t>
            </a:r>
            <a:r>
              <a:rPr lang="en-US" dirty="0" err="1"/>
              <a:t>getty</a:t>
            </a:r>
            <a:endParaRPr lang="en-US" dirty="0"/>
          </a:p>
          <a:p>
            <a:r>
              <a:rPr lang="en-US" dirty="0">
                <a:hlinkClick r:id="rId3"/>
              </a:rPr>
              <a:t>Review this resource</a:t>
            </a:r>
            <a:r>
              <a:rPr lang="en-US" dirty="0"/>
              <a:t> https://</a:t>
            </a:r>
            <a:r>
              <a:rPr lang="en-US" dirty="0" err="1"/>
              <a:t>www.washoeschools.net</a:t>
            </a:r>
            <a:r>
              <a:rPr lang="en-US" dirty="0"/>
              <a:t>/</a:t>
            </a:r>
            <a:r>
              <a:rPr lang="en-US" dirty="0" err="1"/>
              <a:t>cms</a:t>
            </a:r>
            <a:r>
              <a:rPr lang="en-US" dirty="0"/>
              <a:t>/lib/NV01912265/Centricity/Domain/257/Certified%20Hiring/GradualReleaseResponsibilityJan08.pdf</a:t>
            </a:r>
          </a:p>
        </p:txBody>
      </p:sp>
    </p:spTree>
    <p:extLst>
      <p:ext uri="{BB962C8B-B14F-4D97-AF65-F5344CB8AC3E}">
        <p14:creationId xmlns:p14="http://schemas.microsoft.com/office/powerpoint/2010/main" val="83047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E89E-B246-8942-AFFE-2B8DCEAF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FC02E3-4AEC-3046-91A9-C643B0AF81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1953"/>
          <a:stretch/>
        </p:blipFill>
        <p:spPr>
          <a:xfrm>
            <a:off x="1141413" y="1873881"/>
            <a:ext cx="9884447" cy="3008085"/>
          </a:xfrm>
        </p:spPr>
      </p:pic>
    </p:spTree>
    <p:extLst>
      <p:ext uri="{BB962C8B-B14F-4D97-AF65-F5344CB8AC3E}">
        <p14:creationId xmlns:p14="http://schemas.microsoft.com/office/powerpoint/2010/main" val="156714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E27B27-16DF-FA4A-B861-7A8B39FDF5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154" y="1056118"/>
            <a:ext cx="11009748" cy="4120315"/>
          </a:xfrm>
        </p:spPr>
      </p:pic>
    </p:spTree>
    <p:extLst>
      <p:ext uri="{BB962C8B-B14F-4D97-AF65-F5344CB8AC3E}">
        <p14:creationId xmlns:p14="http://schemas.microsoft.com/office/powerpoint/2010/main" val="288179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0B86-3FB6-8244-88BA-4B6BEAA4D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17F5-8B74-4947-8146-E0D32352A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aloud</a:t>
            </a:r>
          </a:p>
          <a:p>
            <a:r>
              <a:rPr lang="en-US" dirty="0"/>
              <a:t>Annotate</a:t>
            </a:r>
          </a:p>
          <a:p>
            <a:r>
              <a:rPr lang="en-US" dirty="0"/>
              <a:t>Model</a:t>
            </a:r>
          </a:p>
          <a:p>
            <a:r>
              <a:rPr lang="en-US" dirty="0"/>
              <a:t>Give exemplars (great, good, and bad)</a:t>
            </a:r>
          </a:p>
          <a:p>
            <a:r>
              <a:rPr lang="en-US" dirty="0"/>
              <a:t>TRAP: A few students participating feels like everyone knows</a:t>
            </a:r>
          </a:p>
          <a:p>
            <a:r>
              <a:rPr lang="en-US" dirty="0"/>
              <a:t>TRAP: Students on technology not observing but quiet</a:t>
            </a:r>
          </a:p>
        </p:txBody>
      </p:sp>
    </p:spTree>
    <p:extLst>
      <p:ext uri="{BB962C8B-B14F-4D97-AF65-F5344CB8AC3E}">
        <p14:creationId xmlns:p14="http://schemas.microsoft.com/office/powerpoint/2010/main" val="27218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0B86-3FB6-8244-88BA-4B6BEAA4D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17F5-8B74-4947-8146-E0D32352A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Class discussion with PLANNED questions, shoulder partners for support</a:t>
            </a:r>
          </a:p>
          <a:p>
            <a:r>
              <a:rPr lang="en-US" dirty="0"/>
              <a:t>Fill in the blanks</a:t>
            </a:r>
          </a:p>
          <a:p>
            <a:r>
              <a:rPr lang="en-US" dirty="0"/>
              <a:t>Review the exemplars</a:t>
            </a:r>
          </a:p>
          <a:p>
            <a:r>
              <a:rPr lang="en-US" dirty="0"/>
              <a:t>Feedback, Feedback, Feedback</a:t>
            </a:r>
          </a:p>
          <a:p>
            <a:r>
              <a:rPr lang="en-US" dirty="0"/>
              <a:t>TRAP: Students work with no feedback from teacher (check in, proximity)</a:t>
            </a:r>
          </a:p>
          <a:p>
            <a:r>
              <a:rPr lang="en-US" dirty="0"/>
              <a:t>TRAP: Unclear time allotment (use of timer)</a:t>
            </a:r>
          </a:p>
          <a:p>
            <a:r>
              <a:rPr lang="en-US" dirty="0"/>
              <a:t>TRAP: Teacher skips this step all together </a:t>
            </a:r>
          </a:p>
        </p:txBody>
      </p:sp>
    </p:spTree>
    <p:extLst>
      <p:ext uri="{BB962C8B-B14F-4D97-AF65-F5344CB8AC3E}">
        <p14:creationId xmlns:p14="http://schemas.microsoft.com/office/powerpoint/2010/main" val="333955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5F70-C4DB-4C4B-A710-6B3EB070E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Researched Based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E5C5F-7140-0B40-83E6-689C40318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https://www.evidencebasedteaching.org.au/high-impact-teaching-strategies/</a:t>
            </a:r>
            <a:endParaRPr lang="en-US" dirty="0"/>
          </a:p>
          <a:p>
            <a:r>
              <a:rPr lang="en-US" dirty="0"/>
              <a:t>How can you apply these strategies in the “we do” section?</a:t>
            </a:r>
          </a:p>
        </p:txBody>
      </p:sp>
    </p:spTree>
    <p:extLst>
      <p:ext uri="{BB962C8B-B14F-4D97-AF65-F5344CB8AC3E}">
        <p14:creationId xmlns:p14="http://schemas.microsoft.com/office/powerpoint/2010/main" val="302064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0B86-3FB6-8244-88BA-4B6BEAA4D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Y’All</a:t>
            </a:r>
            <a:r>
              <a:rPr lang="en-US" dirty="0"/>
              <a:t> do or You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17F5-8B74-4947-8146-E0D32352A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695985"/>
          </a:xfrm>
        </p:spPr>
        <p:txBody>
          <a:bodyPr>
            <a:normAutofit/>
          </a:bodyPr>
          <a:lstStyle/>
          <a:p>
            <a:r>
              <a:rPr lang="en-US" dirty="0"/>
              <a:t>Guided instruction to support those who aren’t ready, keep them at “we do”</a:t>
            </a:r>
          </a:p>
          <a:p>
            <a:r>
              <a:rPr lang="en-US" dirty="0"/>
              <a:t>Use data from the “we do” portion to know who’s ready to move on</a:t>
            </a:r>
          </a:p>
          <a:p>
            <a:r>
              <a:rPr lang="en-US" dirty="0"/>
              <a:t>Think pair share</a:t>
            </a:r>
          </a:p>
          <a:p>
            <a:r>
              <a:rPr lang="en-US" dirty="0"/>
              <a:t>Independent practice</a:t>
            </a:r>
          </a:p>
          <a:p>
            <a:r>
              <a:rPr lang="en-US" dirty="0"/>
              <a:t>Ticket out the door</a:t>
            </a:r>
          </a:p>
          <a:p>
            <a:r>
              <a:rPr lang="en-US" dirty="0"/>
              <a:t>Switch and check, peer feedback </a:t>
            </a:r>
          </a:p>
          <a:p>
            <a:r>
              <a:rPr lang="en-US" dirty="0"/>
              <a:t>TRAP: Allowing students to opt out (check ins, proximity, materials ready)</a:t>
            </a:r>
          </a:p>
          <a:p>
            <a:r>
              <a:rPr lang="en-US" dirty="0"/>
              <a:t>TRAP: Not using </a:t>
            </a:r>
            <a:r>
              <a:rPr lang="en-US" dirty="0" err="1"/>
              <a:t>Ya’ll</a:t>
            </a:r>
            <a:r>
              <a:rPr lang="en-US" dirty="0"/>
              <a:t> do and You do intentionally (grouping)</a:t>
            </a:r>
          </a:p>
        </p:txBody>
      </p:sp>
    </p:spTree>
    <p:extLst>
      <p:ext uri="{BB962C8B-B14F-4D97-AF65-F5344CB8AC3E}">
        <p14:creationId xmlns:p14="http://schemas.microsoft.com/office/powerpoint/2010/main" val="708975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240</TotalTime>
  <Words>330</Words>
  <Application>Microsoft Macintosh PowerPoint</Application>
  <PresentationFormat>Widescreen</PresentationFormat>
  <Paragraphs>41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Gradual Release</vt:lpstr>
      <vt:lpstr>cAVALIERS DON’T OPT OUT</vt:lpstr>
      <vt:lpstr>I do, We do, you do</vt:lpstr>
      <vt:lpstr>PowerPoint Presentation</vt:lpstr>
      <vt:lpstr>PowerPoint Presentation</vt:lpstr>
      <vt:lpstr>I do</vt:lpstr>
      <vt:lpstr>We do</vt:lpstr>
      <vt:lpstr>Researched Based Strategies</vt:lpstr>
      <vt:lpstr>Y’All do or You Do</vt:lpstr>
      <vt:lpstr>What does it look like on a plan?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Gradual Release</dc:title>
  <dc:creator>Microsoft Office User</dc:creator>
  <cp:lastModifiedBy>Microsoft Office User</cp:lastModifiedBy>
  <cp:revision>11</cp:revision>
  <dcterms:created xsi:type="dcterms:W3CDTF">2020-03-01T16:37:01Z</dcterms:created>
  <dcterms:modified xsi:type="dcterms:W3CDTF">2020-03-04T18:26:40Z</dcterms:modified>
</cp:coreProperties>
</file>