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79" r:id="rId9"/>
    <p:sldId id="277" r:id="rId10"/>
    <p:sldId id="262" r:id="rId11"/>
    <p:sldId id="263" r:id="rId12"/>
    <p:sldId id="265" r:id="rId13"/>
    <p:sldId id="266" r:id="rId14"/>
    <p:sldId id="280" r:id="rId15"/>
    <p:sldId id="267" r:id="rId16"/>
    <p:sldId id="268" r:id="rId17"/>
    <p:sldId id="269" r:id="rId18"/>
    <p:sldId id="281" r:id="rId19"/>
    <p:sldId id="275" r:id="rId20"/>
    <p:sldId id="274" r:id="rId21"/>
    <p:sldId id="282" r:id="rId22"/>
    <p:sldId id="272" r:id="rId23"/>
    <p:sldId id="271" r:id="rId24"/>
    <p:sldId id="270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/>
    <p:restoredTop sz="94673"/>
  </p:normalViewPr>
  <p:slideViewPr>
    <p:cSldViewPr snapToGrid="0" snapToObjects="1">
      <p:cViewPr varScale="1">
        <p:scale>
          <a:sx n="95" d="100"/>
          <a:sy n="95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C7F3-408F-B04E-A3ED-767B8C881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82206-9E08-B548-A889-E4233A266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5380-5167-8248-82D1-9B34B4E6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97F4-DFC2-6D4C-B359-2F5CE834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985E2-638C-9E42-9F3D-768D25BD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2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9D5B-3EEF-7749-A73B-91719B2E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E9016-1976-9143-9EF9-C23BA390A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02EF1-FABF-2E40-9EB7-D9345F8F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D8B97-AC7D-C540-91E2-5537CC0F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D68E-7C5B-9349-83A8-67A37E22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86F3D-418C-AB40-A857-DAADE1F4C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52215-3143-9C4E-8BD3-2AE24701A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F36B7-0633-F144-8B5A-6334960C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57AB4-D33C-DA49-80B4-F06D5040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CC9CF-2C71-3547-9EC4-087E1065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EA21-7BEC-4741-AB73-512C5F11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6411-CDAF-1C4E-9AFE-FBCA1A207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7899-760F-DE4D-8056-E93ACFB6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ADBB-5DE3-F844-BFC7-0F3D8817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49DDC-FCD5-9B46-8569-92EF0B97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042F-86D6-304C-8601-31A697D4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2A194-4876-2A44-A035-45F0DDB0F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FDB7-0203-5047-AA82-99B05A3C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C7574-9A90-2F4F-8A71-B79D3237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EF6B-AFFF-A946-8C33-1EF1452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6255-43B5-8044-9455-2D478472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EBB6-A0EB-5B42-BAC3-F4ABFCAB0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FD4A5-2344-5E4C-BEB8-4474F2039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E971-6A36-094B-8C6D-D6C1E582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0C749-986F-6143-A487-D83BFEFA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E3095-397B-544D-A200-F42A544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316B-2CFB-704D-B7CD-45344820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BF6CD-3D44-1D4B-BB07-0BEB95602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E8D9E-FCBD-E549-B24A-9B87AEF11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EE3CD-17FE-0445-8B51-8EC61430E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CAB92-1102-3E4A-BBA3-4A7365F97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672A8-C630-B745-A047-D114E536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40AD39-F808-1945-96C2-CB3ADC3E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60868-6A7C-284E-9694-D3D9898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0A00-F07D-1B4D-8D2D-89AC6EF7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3CEDD-C57B-5242-8460-45154A31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29390-B6E0-D843-9AD5-382C894B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D77F1-406D-8844-9C44-B464F37B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68972-8A42-1E48-ADD7-C8C101AA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EA623-F965-4D44-8D5F-459107F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AAAFC-A9C7-3344-A737-8BA6F900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DA87-791C-3A4F-B85D-7E92C16D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B8FB1-5372-1944-8A27-830499846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2379-25B1-A44E-BF6C-C3ED5C8F7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2026C-6280-484E-87AE-26143EE8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83FAB-0E70-094E-B537-38B1BF4C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5682A-1723-AF47-9641-1E8816A8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744A-ECAF-1B40-B452-CE50A584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52638-6BBA-1F4D-89E6-EA2DB5978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03103-D442-3B4A-862E-2296A2A31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CD988-31A4-CC40-AAD3-9676EED0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2B56A-E9A2-F246-9F02-AC70C68E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B6158-B4E5-504B-ABE8-12E5DB17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4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D94D3-7061-6248-97E1-7F74B987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D7BB-B272-5D43-909C-F5B4D62F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BDB8-5123-D54D-9F76-4F65398CC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2186-355A-0E48-BC5F-78D8B44328B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B9153-F150-2C4D-814F-AB1D029E4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1B31A-EB94-D248-A49F-7CFB4E1AE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C0BA-1B96-D448-9C2B-D7C01B83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CD0DB-B0D5-C643-9254-935EB09E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Go into IAM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Click on NCEES – LEA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Blue P icon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5F45D2-F1DD-A647-BF61-4BA3A57B8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09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B5728B2-AFD7-F64B-A9F9-248EDFF3CC95}"/>
              </a:ext>
            </a:extLst>
          </p:cNvPr>
          <p:cNvSpPr/>
          <p:nvPr/>
        </p:nvSpPr>
        <p:spPr>
          <a:xfrm rot="9015253">
            <a:off x="5002306" y="3845975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022D-EFCB-7C4A-AD33-8DD7F53C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on self assessment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B69F01-EA64-C141-B45F-42D5BB74B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78545C2A-AB4E-754B-B816-147783F7BBD5}"/>
              </a:ext>
            </a:extLst>
          </p:cNvPr>
          <p:cNvSpPr/>
          <p:nvPr/>
        </p:nvSpPr>
        <p:spPr>
          <a:xfrm rot="4882914">
            <a:off x="3133164" y="2253173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051C-CB5C-0548-83B4-637929FF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329" y="1031716"/>
            <a:ext cx="3155039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start new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Complete the rubric by clicking on the check boxes. 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You must mark at least one box for each element.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9A5013-15FF-194D-9F8F-7014215EB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24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C192D814-C414-5E41-A4DF-DFE1F1491226}"/>
              </a:ext>
            </a:extLst>
          </p:cNvPr>
          <p:cNvSpPr/>
          <p:nvPr/>
        </p:nvSpPr>
        <p:spPr>
          <a:xfrm rot="4882914">
            <a:off x="2164977" y="3304401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36EE-A0D1-ED4A-BB60-D2716C99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094" y="1031716"/>
            <a:ext cx="3249168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On the little down arrow circle click “Finalize”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If you don’t have the finalize option, it’s because you have missed checking a box for an element.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9577F0-20E8-CA42-A15A-17494F760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06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92998DE8-0769-2A4C-B5BF-0DE8CB812CE1}"/>
              </a:ext>
            </a:extLst>
          </p:cNvPr>
          <p:cNvSpPr/>
          <p:nvPr/>
        </p:nvSpPr>
        <p:spPr>
          <a:xfrm rot="14046593">
            <a:off x="1062319" y="3039364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2C455F1B-CB24-D340-93B6-301C3E9BC237}"/>
              </a:ext>
            </a:extLst>
          </p:cNvPr>
          <p:cNvSpPr/>
          <p:nvPr/>
        </p:nvSpPr>
        <p:spPr>
          <a:xfrm rot="16200000">
            <a:off x="1062319" y="3895829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2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0B3C-CED1-B84F-9585-BE9ED298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541" y="618681"/>
            <a:ext cx="3208827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Mark Complete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769359-7F8A-5545-B02C-1F581BEBA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8" r="19811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B054DE31-69D9-5448-9E1C-3E37D715D2EE}"/>
              </a:ext>
            </a:extLst>
          </p:cNvPr>
          <p:cNvSpPr/>
          <p:nvPr/>
        </p:nvSpPr>
        <p:spPr>
          <a:xfrm rot="14046593">
            <a:off x="2728796" y="1780854"/>
            <a:ext cx="510988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F2EB-B85A-8F4A-BF3E-AF60F9D9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50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write your PDP goals</a:t>
            </a:r>
          </a:p>
        </p:txBody>
      </p:sp>
    </p:spTree>
    <p:extLst>
      <p:ext uri="{BB962C8B-B14F-4D97-AF65-F5344CB8AC3E}">
        <p14:creationId xmlns:p14="http://schemas.microsoft.com/office/powerpoint/2010/main" val="394628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38F5-E8F8-9445-A42A-425FCF26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on PDP Initial Review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Then click PDP Details Initial Review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D2C717-4C73-DD40-909F-C5CD7BB89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" r="2958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76C9C95D-074F-594F-A6BC-27D6AB81423F}"/>
              </a:ext>
            </a:extLst>
          </p:cNvPr>
          <p:cNvSpPr/>
          <p:nvPr/>
        </p:nvSpPr>
        <p:spPr>
          <a:xfrm rot="4914592">
            <a:off x="3360808" y="1769947"/>
            <a:ext cx="510988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4B5DFC5-51D1-2445-8CC9-085F138E2AF1}"/>
              </a:ext>
            </a:extLst>
          </p:cNvPr>
          <p:cNvSpPr/>
          <p:nvPr/>
        </p:nvSpPr>
        <p:spPr>
          <a:xfrm rot="4914592">
            <a:off x="4064536" y="2160856"/>
            <a:ext cx="510988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175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0F29-392D-384D-9E8D-4D1EE4F8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012" y="779929"/>
            <a:ext cx="3074356" cy="4633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on the top “new”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3FCAC6-59AC-A844-B7F6-2F515CCF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364"/>
          <a:stretch/>
        </p:blipFill>
        <p:spPr>
          <a:xfrm>
            <a:off x="377055" y="779929"/>
            <a:ext cx="7704627" cy="4650755"/>
          </a:xfr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36E86EC6-BC12-BE4F-B0E1-B0799057F95F}"/>
              </a:ext>
            </a:extLst>
          </p:cNvPr>
          <p:cNvSpPr/>
          <p:nvPr/>
        </p:nvSpPr>
        <p:spPr>
          <a:xfrm rot="4363395">
            <a:off x="1871267" y="1293073"/>
            <a:ext cx="496092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C418-DE12-4D49-9999-49B5992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578" y="942538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If you are a career teacher just fill in your subject area.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BT’s should add their mentor and mentor’s subject area.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Click submit/save.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73D967-3C18-4F47-9FD9-01126CBDC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6" r="21265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91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0F29-392D-384D-9E8D-4D1EE4F8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012" y="779929"/>
            <a:ext cx="3074356" cy="4633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on the bottom “new” by teacher strategies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3FCAC6-59AC-A844-B7F6-2F515CCF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364"/>
          <a:stretch/>
        </p:blipFill>
        <p:spPr>
          <a:xfrm>
            <a:off x="377055" y="779929"/>
            <a:ext cx="7704627" cy="4650755"/>
          </a:xfr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36E86EC6-BC12-BE4F-B0E1-B0799057F95F}"/>
              </a:ext>
            </a:extLst>
          </p:cNvPr>
          <p:cNvSpPr/>
          <p:nvPr/>
        </p:nvSpPr>
        <p:spPr>
          <a:xfrm rot="4363395">
            <a:off x="1965396" y="2183812"/>
            <a:ext cx="496092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4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657B-CE6D-3E49-B09C-F3D8371F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Complete the template with the first prewritten goal.  Use copy and paste.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Then click save &amp; exit</a:t>
            </a:r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B53DD2-0223-054A-A325-7036B2EE7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17" y="1124371"/>
            <a:ext cx="8102600" cy="4140200"/>
          </a:xfrm>
        </p:spPr>
      </p:pic>
    </p:spTree>
    <p:extLst>
      <p:ext uri="{BB962C8B-B14F-4D97-AF65-F5344CB8AC3E}">
        <p14:creationId xmlns:p14="http://schemas.microsoft.com/office/powerpoint/2010/main" val="253329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10E4-A191-C344-A786-105E9587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on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“My Evaluation”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415AC50-3DEE-4849-923C-366185AB1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4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4B09478D-7FD4-9D4E-9E68-7FA701651508}"/>
              </a:ext>
            </a:extLst>
          </p:cNvPr>
          <p:cNvSpPr/>
          <p:nvPr/>
        </p:nvSpPr>
        <p:spPr>
          <a:xfrm>
            <a:off x="1869141" y="618681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9158-B7E1-6446-B77C-13509D76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new again and repeat the copy/paste process for the second goal.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B36ED0-CB63-BC42-A312-493C0D151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14" y="1146036"/>
            <a:ext cx="8470900" cy="3962400"/>
          </a:xfr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54E80282-561D-FE4A-8DF8-A2E659CEA396}"/>
              </a:ext>
            </a:extLst>
          </p:cNvPr>
          <p:cNvSpPr/>
          <p:nvPr/>
        </p:nvSpPr>
        <p:spPr>
          <a:xfrm rot="4363395">
            <a:off x="1669560" y="618167"/>
            <a:ext cx="496092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2229C4-2A7C-C146-99C9-30CA07E88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199"/>
          <a:stretch/>
        </p:blipFill>
        <p:spPr>
          <a:xfrm>
            <a:off x="838200" y="1885623"/>
            <a:ext cx="5952565" cy="3962400"/>
          </a:xfr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BDB787E-1418-B24E-B510-1ADE8F0CA7BE}"/>
              </a:ext>
            </a:extLst>
          </p:cNvPr>
          <p:cNvSpPr/>
          <p:nvPr/>
        </p:nvSpPr>
        <p:spPr>
          <a:xfrm rot="4363395">
            <a:off x="2988717" y="1751379"/>
            <a:ext cx="496092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3A946E-5D39-D54F-AF7D-086389531358}"/>
              </a:ext>
            </a:extLst>
          </p:cNvPr>
          <p:cNvSpPr txBox="1">
            <a:spLocks/>
          </p:cNvSpPr>
          <p:nvPr/>
        </p:nvSpPr>
        <p:spPr>
          <a:xfrm>
            <a:off x="7816026" y="1331375"/>
            <a:ext cx="3950150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Click Mark Complete</a:t>
            </a:r>
          </a:p>
        </p:txBody>
      </p:sp>
    </p:spTree>
    <p:extLst>
      <p:ext uri="{BB962C8B-B14F-4D97-AF65-F5344CB8AC3E}">
        <p14:creationId xmlns:p14="http://schemas.microsoft.com/office/powerpoint/2010/main" val="250546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2A19-BD71-2C40-BD4F-B8AFC77E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You should have one green check.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Click on PDP Teacher Signature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403A61-0336-6741-8170-56A430391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547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9BB60254-36F5-8048-AE7D-64A165C0CC06}"/>
              </a:ext>
            </a:extLst>
          </p:cNvPr>
          <p:cNvSpPr/>
          <p:nvPr/>
        </p:nvSpPr>
        <p:spPr>
          <a:xfrm rot="4363395">
            <a:off x="4887535" y="4050828"/>
            <a:ext cx="496092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D2A8-DD58-8A4F-BD2E-54394D60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373" y="4316507"/>
            <a:ext cx="9838227" cy="9488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Scroll to the bottom and click Acknowledge</a:t>
            </a:r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1AC6D7-5AE0-6744-9E27-E2A4A9A6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05" y="1016000"/>
            <a:ext cx="10951095" cy="3152588"/>
          </a:xfr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59825005-0D37-E740-8A9A-E10FE013B9FD}"/>
              </a:ext>
            </a:extLst>
          </p:cNvPr>
          <p:cNvSpPr/>
          <p:nvPr/>
        </p:nvSpPr>
        <p:spPr>
          <a:xfrm rot="4363395">
            <a:off x="6675993" y="2773357"/>
            <a:ext cx="496092" cy="10557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4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607B-E023-8046-9021-0500737C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You should have two checks.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Let Mrs. Williams know you’re done and she will make the 3</a:t>
            </a:r>
            <a:r>
              <a:rPr lang="en-US" sz="3600" baseline="30000" dirty="0">
                <a:solidFill>
                  <a:srgbClr val="FFFFFF"/>
                </a:solidFill>
              </a:rPr>
              <a:t>rd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8828CA-62C1-E841-BF63-63B904A78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01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E7E6571-4322-9B42-B721-4BD8C5862B8C}"/>
              </a:ext>
            </a:extLst>
          </p:cNvPr>
          <p:cNvSpPr/>
          <p:nvPr/>
        </p:nvSpPr>
        <p:spPr>
          <a:xfrm rot="4363395">
            <a:off x="5726354" y="3667324"/>
            <a:ext cx="990846" cy="2068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5157465-D4AB-EE48-ACC2-D0F686D08DCF}"/>
              </a:ext>
            </a:extLst>
          </p:cNvPr>
          <p:cNvSpPr/>
          <p:nvPr/>
        </p:nvSpPr>
        <p:spPr>
          <a:xfrm rot="4363395">
            <a:off x="6168474" y="1320047"/>
            <a:ext cx="740452" cy="2068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Williams</a:t>
            </a:r>
          </a:p>
        </p:txBody>
      </p:sp>
    </p:spTree>
    <p:extLst>
      <p:ext uri="{BB962C8B-B14F-4D97-AF65-F5344CB8AC3E}">
        <p14:creationId xmlns:p14="http://schemas.microsoft.com/office/powerpoint/2010/main" val="4119093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F2EB-B85A-8F4A-BF3E-AF60F9D9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50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Great work!</a:t>
            </a:r>
          </a:p>
        </p:txBody>
      </p:sp>
    </p:spTree>
    <p:extLst>
      <p:ext uri="{BB962C8B-B14F-4D97-AF65-F5344CB8AC3E}">
        <p14:creationId xmlns:p14="http://schemas.microsoft.com/office/powerpoint/2010/main" val="172082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F2EB-B85A-8F4A-BF3E-AF60F9D9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50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start your evaluation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log the orientation</a:t>
            </a:r>
          </a:p>
        </p:txBody>
      </p:sp>
    </p:spTree>
    <p:extLst>
      <p:ext uri="{BB962C8B-B14F-4D97-AF65-F5344CB8AC3E}">
        <p14:creationId xmlns:p14="http://schemas.microsoft.com/office/powerpoint/2010/main" val="283268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9196-BE7B-1346-B660-7A4F209B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871" y="618681"/>
            <a:ext cx="5325035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Make sure you have the right evaluation: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Comprehensive: Beginning Teachers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Standard: Renewal Year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Abbreviated: Career teachers not renewal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Click on “Start Plan”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under your evaluation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A185AD8-6334-964D-B4E8-ED00A6898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907" b="-2"/>
          <a:stretch/>
        </p:blipFill>
        <p:spPr>
          <a:xfrm>
            <a:off x="484632" y="471891"/>
            <a:ext cx="5754804" cy="5538944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5B4C7ABB-E950-0740-B277-803E94E23270}"/>
              </a:ext>
            </a:extLst>
          </p:cNvPr>
          <p:cNvSpPr/>
          <p:nvPr/>
        </p:nvSpPr>
        <p:spPr>
          <a:xfrm rot="4882914">
            <a:off x="3697942" y="2975870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EB6-F6AA-BA46-AB07-4CBD4526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659" y="618681"/>
            <a:ext cx="3993776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Click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“training &amp; orientation”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to open the bucket and again on the blue link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850412-7931-EE4A-BD63-50E72B79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87"/>
          <a:stretch/>
        </p:blipFill>
        <p:spPr>
          <a:xfrm>
            <a:off x="559392" y="928773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082FEFE1-86D5-AA45-B093-D49FF67EDC66}"/>
              </a:ext>
            </a:extLst>
          </p:cNvPr>
          <p:cNvSpPr/>
          <p:nvPr/>
        </p:nvSpPr>
        <p:spPr>
          <a:xfrm rot="4882914">
            <a:off x="3227295" y="3592820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C5A3D5A-178A-3346-8ADF-9FC74341591B}"/>
              </a:ext>
            </a:extLst>
          </p:cNvPr>
          <p:cNvSpPr/>
          <p:nvPr/>
        </p:nvSpPr>
        <p:spPr>
          <a:xfrm rot="18822065">
            <a:off x="801190" y="2782466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805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B1F3-9D70-0045-86FD-4AC1E717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on the calendar and today’s date.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6DDF72-6583-FD4F-8AD0-B51BE7E58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71" r="518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213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4774-4A2E-074A-9D08-380A8FC3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Mark Complete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609DFCD-2213-3949-98CC-ECFE68977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" r="20988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3F23A834-024F-5044-A596-02E8A2439A33}"/>
              </a:ext>
            </a:extLst>
          </p:cNvPr>
          <p:cNvSpPr/>
          <p:nvPr/>
        </p:nvSpPr>
        <p:spPr>
          <a:xfrm rot="4882914">
            <a:off x="3213848" y="1147070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F2EB-B85A-8F4A-BF3E-AF60F9D9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50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complete your self assessment</a:t>
            </a:r>
          </a:p>
        </p:txBody>
      </p:sp>
    </p:spTree>
    <p:extLst>
      <p:ext uri="{BB962C8B-B14F-4D97-AF65-F5344CB8AC3E}">
        <p14:creationId xmlns:p14="http://schemas.microsoft.com/office/powerpoint/2010/main" val="141655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9196-BE7B-1346-B660-7A4F209B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871" y="618681"/>
            <a:ext cx="5325035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Click back on “My Evaluation” to take you to this screen.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Click on “Start Plan”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under Professional Development Plan 20-21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A185AD8-6334-964D-B4E8-ED00A6898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907" b="-2"/>
          <a:stretch/>
        </p:blipFill>
        <p:spPr>
          <a:xfrm>
            <a:off x="484632" y="471891"/>
            <a:ext cx="5754804" cy="5538944"/>
          </a:xfrm>
          <a:prstGeom prst="rect">
            <a:avLst/>
          </a:prstGeom>
          <a:effectLst/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5B4C7ABB-E950-0740-B277-803E94E23270}"/>
              </a:ext>
            </a:extLst>
          </p:cNvPr>
          <p:cNvSpPr/>
          <p:nvPr/>
        </p:nvSpPr>
        <p:spPr>
          <a:xfrm rot="4882914">
            <a:off x="3792071" y="4239894"/>
            <a:ext cx="510988" cy="887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361</Words>
  <Application>Microsoft Macintosh PowerPoint</Application>
  <PresentationFormat>Widescreen</PresentationFormat>
  <Paragraphs>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Go into IAM  Click on NCEES – LEA Blue P icon</vt:lpstr>
      <vt:lpstr>Click on  “My Evaluation”</vt:lpstr>
      <vt:lpstr>How to start your evaluation  and log the orientation</vt:lpstr>
      <vt:lpstr>Make sure you have the right evaluation:  Comprehensive: Beginning Teachers Standard: Renewal Year Abbreviated: Career teachers not renewal  Click on “Start Plan” under your evaluation</vt:lpstr>
      <vt:lpstr>Click  “training &amp; orientation”  to open the bucket and again on the blue link</vt:lpstr>
      <vt:lpstr>Click on the calendar and today’s date. </vt:lpstr>
      <vt:lpstr>Click  Mark Complete</vt:lpstr>
      <vt:lpstr>How to complete your self assessment</vt:lpstr>
      <vt:lpstr>Click back on “My Evaluation” to take you to this screen.  Click on “Start Plan” under Professional Development Plan 20-21</vt:lpstr>
      <vt:lpstr>Click on self assessment</vt:lpstr>
      <vt:lpstr>Click start new  Complete the rubric by clicking on the check boxes.    You must mark at least one box for each element.</vt:lpstr>
      <vt:lpstr>On the little down arrow circle click “Finalize”  If you don’t have the finalize option, it’s because you have missed checking a box for an element.</vt:lpstr>
      <vt:lpstr>Click  Mark Complete</vt:lpstr>
      <vt:lpstr>How to write your PDP goals</vt:lpstr>
      <vt:lpstr>Click on PDP Initial Review  Then click PDP Details Initial Review</vt:lpstr>
      <vt:lpstr>Click on the top “new”</vt:lpstr>
      <vt:lpstr>If you are a career teacher just fill in your subject area.  BT’s should add their mentor and mentor’s subject area.  Click submit/save.</vt:lpstr>
      <vt:lpstr>Click on the bottom “new” by teacher strategies</vt:lpstr>
      <vt:lpstr>Complete the template with the first prewritten goal.  Use copy and paste.  Then click save &amp; exit</vt:lpstr>
      <vt:lpstr>Click new again and repeat the copy/paste process for the second goal.</vt:lpstr>
      <vt:lpstr>PowerPoint Presentation</vt:lpstr>
      <vt:lpstr>You should have one green check.  Click on PDP Teacher Signature</vt:lpstr>
      <vt:lpstr>Scroll to the bottom and click Acknowledge</vt:lpstr>
      <vt:lpstr>You should have two checks.   Let Mrs. Williams know you’re done and she will make the 3rd.</vt:lpstr>
      <vt:lpstr>Great work!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on NCEES – LEA Blue P icon</dc:title>
  <dc:creator>Meredith L. Williams</dc:creator>
  <cp:lastModifiedBy>Meredith L. Williams</cp:lastModifiedBy>
  <cp:revision>5</cp:revision>
  <dcterms:created xsi:type="dcterms:W3CDTF">2020-08-18T17:39:20Z</dcterms:created>
  <dcterms:modified xsi:type="dcterms:W3CDTF">2020-08-18T18:33:57Z</dcterms:modified>
</cp:coreProperties>
</file>