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1" r:id="rId5"/>
    <p:sldId id="262" r:id="rId6"/>
    <p:sldId id="259" r:id="rId7"/>
    <p:sldId id="26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290"/>
    <p:restoredTop sz="50000"/>
  </p:normalViewPr>
  <p:slideViewPr>
    <p:cSldViewPr snapToGrid="0" snapToObjects="1">
      <p:cViewPr varScale="1">
        <p:scale>
          <a:sx n="45" d="100"/>
          <a:sy n="45" d="100"/>
        </p:scale>
        <p:origin x="92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10/26/16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10/26/16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10/26/16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10/26/16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10/26/16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10/26/16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10/26/16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Standards and Objectives Alignment</a:t>
            </a:r>
            <a:endParaRPr lang="en-US" dirty="0"/>
          </a:p>
        </p:txBody>
      </p:sp>
      <p:sp>
        <p:nvSpPr>
          <p:cNvPr id="3" name="Subtitle 2"/>
          <p:cNvSpPr>
            <a:spLocks noGrp="1"/>
          </p:cNvSpPr>
          <p:nvPr>
            <p:ph type="subTitle" idx="1"/>
          </p:nvPr>
        </p:nvSpPr>
        <p:spPr>
          <a:xfrm>
            <a:off x="314325" y="4050836"/>
            <a:ext cx="9544050" cy="1096896"/>
          </a:xfrm>
        </p:spPr>
        <p:txBody>
          <a:bodyPr>
            <a:noAutofit/>
          </a:bodyPr>
          <a:lstStyle/>
          <a:p>
            <a:r>
              <a:rPr lang="en-US" sz="4400" dirty="0" smtClean="0"/>
              <a:t>Join </a:t>
            </a:r>
            <a:r>
              <a:rPr lang="en-US" sz="4400" dirty="0" err="1" smtClean="0"/>
              <a:t>Schoology</a:t>
            </a:r>
            <a:r>
              <a:rPr lang="en-US" sz="4400" dirty="0" smtClean="0"/>
              <a:t> Group </a:t>
            </a:r>
            <a:r>
              <a:rPr lang="en-US" sz="4400" dirty="0"/>
              <a:t>5NVW7-PKZ7T</a:t>
            </a:r>
          </a:p>
        </p:txBody>
      </p:sp>
    </p:spTree>
    <p:extLst>
      <p:ext uri="{BB962C8B-B14F-4D97-AF65-F5344CB8AC3E}">
        <p14:creationId xmlns:p14="http://schemas.microsoft.com/office/powerpoint/2010/main" val="18039879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solidFill>
                  <a:schemeClr val="accent2"/>
                </a:solidFill>
              </a:rPr>
              <a:t>External Alignment</a:t>
            </a:r>
            <a:endParaRPr lang="en-US" sz="4400" dirty="0">
              <a:solidFill>
                <a:schemeClr val="accent2"/>
              </a:solidFill>
            </a:endParaRPr>
          </a:p>
        </p:txBody>
      </p:sp>
      <p:sp>
        <p:nvSpPr>
          <p:cNvPr id="3" name="Content Placeholder 2"/>
          <p:cNvSpPr>
            <a:spLocks noGrp="1"/>
          </p:cNvSpPr>
          <p:nvPr>
            <p:ph idx="1"/>
          </p:nvPr>
        </p:nvSpPr>
        <p:spPr/>
        <p:txBody>
          <a:bodyPr>
            <a:normAutofit/>
          </a:bodyPr>
          <a:lstStyle/>
          <a:p>
            <a:r>
              <a:rPr lang="en-US" sz="3600" dirty="0" smtClean="0"/>
              <a:t>Alignment to what the State, College Board, Fed Government says the students must learn.</a:t>
            </a:r>
          </a:p>
          <a:p>
            <a:r>
              <a:rPr lang="en-US" sz="3600" dirty="0" smtClean="0"/>
              <a:t>The </a:t>
            </a:r>
            <a:r>
              <a:rPr lang="en-US" sz="3600" dirty="0" smtClean="0">
                <a:solidFill>
                  <a:schemeClr val="accent2"/>
                </a:solidFill>
              </a:rPr>
              <a:t>science</a:t>
            </a:r>
            <a:r>
              <a:rPr lang="en-US" sz="3600" dirty="0" smtClean="0"/>
              <a:t> of teaching.</a:t>
            </a:r>
            <a:endParaRPr lang="en-US" sz="3600" dirty="0"/>
          </a:p>
        </p:txBody>
      </p:sp>
    </p:spTree>
    <p:extLst>
      <p:ext uri="{BB962C8B-B14F-4D97-AF65-F5344CB8AC3E}">
        <p14:creationId xmlns:p14="http://schemas.microsoft.com/office/powerpoint/2010/main" val="9857868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chemeClr val="accent2"/>
                </a:solidFill>
              </a:rPr>
              <a:t>Internal Alignment</a:t>
            </a:r>
            <a:endParaRPr lang="en-US" sz="4800" dirty="0">
              <a:solidFill>
                <a:schemeClr val="accent2"/>
              </a:solidFill>
            </a:endParaRPr>
          </a:p>
        </p:txBody>
      </p:sp>
      <p:sp>
        <p:nvSpPr>
          <p:cNvPr id="3" name="Content Placeholder 2"/>
          <p:cNvSpPr>
            <a:spLocks noGrp="1"/>
          </p:cNvSpPr>
          <p:nvPr>
            <p:ph idx="1"/>
          </p:nvPr>
        </p:nvSpPr>
        <p:spPr/>
        <p:txBody>
          <a:bodyPr/>
          <a:lstStyle/>
          <a:p>
            <a:r>
              <a:rPr lang="en-US" sz="3200" dirty="0" smtClean="0"/>
              <a:t>To the needs and abilities of the students</a:t>
            </a:r>
          </a:p>
          <a:p>
            <a:r>
              <a:rPr lang="en-US" sz="3200" dirty="0" smtClean="0"/>
              <a:t>The </a:t>
            </a:r>
            <a:r>
              <a:rPr lang="en-US" sz="3200" dirty="0" smtClean="0">
                <a:solidFill>
                  <a:schemeClr val="accent2"/>
                </a:solidFill>
              </a:rPr>
              <a:t>art</a:t>
            </a:r>
            <a:r>
              <a:rPr lang="en-US" sz="3200" dirty="0" smtClean="0"/>
              <a:t> of teaching</a:t>
            </a:r>
          </a:p>
          <a:p>
            <a:r>
              <a:rPr lang="en-US" sz="3200" dirty="0" smtClean="0"/>
              <a:t>How the work aligns with the objective</a:t>
            </a:r>
            <a:endParaRPr lang="en-US" sz="3200" dirty="0" smtClean="0"/>
          </a:p>
          <a:p>
            <a:endParaRPr lang="en-US" dirty="0"/>
          </a:p>
        </p:txBody>
      </p:sp>
    </p:spTree>
    <p:extLst>
      <p:ext uri="{BB962C8B-B14F-4D97-AF65-F5344CB8AC3E}">
        <p14:creationId xmlns:p14="http://schemas.microsoft.com/office/powerpoint/2010/main" val="10787528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400" dirty="0" smtClean="0"/>
              <a:t>Standard </a:t>
            </a:r>
          </a:p>
          <a:p>
            <a:r>
              <a:rPr lang="en-US" sz="4400" dirty="0" smtClean="0"/>
              <a:t>Objective</a:t>
            </a:r>
          </a:p>
          <a:p>
            <a:r>
              <a:rPr lang="en-US" sz="4400" dirty="0" smtClean="0"/>
              <a:t>Agenda/Student work</a:t>
            </a:r>
            <a:endParaRPr lang="en-US" sz="4400" dirty="0"/>
          </a:p>
        </p:txBody>
      </p:sp>
      <p:sp>
        <p:nvSpPr>
          <p:cNvPr id="4" name="Rectangle 3"/>
          <p:cNvSpPr/>
          <p:nvPr/>
        </p:nvSpPr>
        <p:spPr>
          <a:xfrm>
            <a:off x="3971925" y="2160589"/>
            <a:ext cx="4686300" cy="1554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t>External Alignment</a:t>
            </a:r>
            <a:endParaRPr lang="en-US" sz="4400" dirty="0"/>
          </a:p>
        </p:txBody>
      </p:sp>
    </p:spTree>
    <p:extLst>
      <p:ext uri="{BB962C8B-B14F-4D97-AF65-F5344CB8AC3E}">
        <p14:creationId xmlns:p14="http://schemas.microsoft.com/office/powerpoint/2010/main" val="745218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400" dirty="0" smtClean="0"/>
              <a:t>Standard </a:t>
            </a:r>
          </a:p>
          <a:p>
            <a:r>
              <a:rPr lang="en-US" sz="4400" dirty="0" smtClean="0"/>
              <a:t>Objective</a:t>
            </a:r>
          </a:p>
          <a:p>
            <a:r>
              <a:rPr lang="en-US" sz="4400" dirty="0" smtClean="0"/>
              <a:t>Agenda/Student work</a:t>
            </a:r>
            <a:endParaRPr lang="en-US" sz="4400" dirty="0"/>
          </a:p>
        </p:txBody>
      </p:sp>
      <p:sp>
        <p:nvSpPr>
          <p:cNvPr id="4" name="Rectangle 3"/>
          <p:cNvSpPr/>
          <p:nvPr/>
        </p:nvSpPr>
        <p:spPr>
          <a:xfrm>
            <a:off x="6686550" y="2989264"/>
            <a:ext cx="4686300" cy="1554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t>Internal</a:t>
            </a:r>
          </a:p>
          <a:p>
            <a:pPr algn="ctr"/>
            <a:r>
              <a:rPr lang="en-US" sz="4400" dirty="0" smtClean="0"/>
              <a:t>Alignment</a:t>
            </a:r>
            <a:endParaRPr lang="en-US" sz="4400" dirty="0"/>
          </a:p>
        </p:txBody>
      </p:sp>
    </p:spTree>
    <p:extLst>
      <p:ext uri="{BB962C8B-B14F-4D97-AF65-F5344CB8AC3E}">
        <p14:creationId xmlns:p14="http://schemas.microsoft.com/office/powerpoint/2010/main" val="1940387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9734" y="3019425"/>
            <a:ext cx="8596668" cy="2133601"/>
          </a:xfrm>
        </p:spPr>
        <p:txBody>
          <a:bodyPr>
            <a:normAutofit/>
          </a:bodyPr>
          <a:lstStyle/>
          <a:p>
            <a:r>
              <a:rPr lang="en-US" sz="4000" dirty="0" smtClean="0">
                <a:solidFill>
                  <a:schemeClr val="accent6">
                    <a:lumMod val="75000"/>
                  </a:schemeClr>
                </a:solidFill>
              </a:rPr>
              <a:t>Does the given objective align externally with the given standard</a:t>
            </a:r>
            <a:r>
              <a:rPr lang="en-US" sz="4000" dirty="0" smtClean="0">
                <a:solidFill>
                  <a:schemeClr val="accent6">
                    <a:lumMod val="75000"/>
                  </a:schemeClr>
                </a:solidFill>
              </a:rPr>
              <a:t>? (external)</a:t>
            </a:r>
            <a:endParaRPr lang="en-US" sz="4000" dirty="0">
              <a:solidFill>
                <a:schemeClr val="accent6">
                  <a:lumMod val="75000"/>
                </a:schemeClr>
              </a:solidFill>
            </a:endParaRPr>
          </a:p>
        </p:txBody>
      </p:sp>
      <p:sp>
        <p:nvSpPr>
          <p:cNvPr id="4" name="Title 1"/>
          <p:cNvSpPr txBox="1">
            <a:spLocks/>
          </p:cNvSpPr>
          <p:nvPr/>
        </p:nvSpPr>
        <p:spPr>
          <a:xfrm>
            <a:off x="829734" y="761999"/>
            <a:ext cx="8596668" cy="213360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dirty="0" smtClean="0">
                <a:solidFill>
                  <a:schemeClr val="accent2"/>
                </a:solidFill>
              </a:rPr>
              <a:t>Teachers will be able analyze objectives to increase external and internal alignment.</a:t>
            </a:r>
            <a:endParaRPr lang="en-US" sz="4000" dirty="0">
              <a:solidFill>
                <a:schemeClr val="accent2"/>
              </a:solidFill>
            </a:endParaRPr>
          </a:p>
        </p:txBody>
      </p:sp>
      <p:sp>
        <p:nvSpPr>
          <p:cNvPr id="5" name="Title 1"/>
          <p:cNvSpPr txBox="1">
            <a:spLocks/>
          </p:cNvSpPr>
          <p:nvPr/>
        </p:nvSpPr>
        <p:spPr>
          <a:xfrm>
            <a:off x="829734" y="5114925"/>
            <a:ext cx="8596668" cy="213360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dirty="0" smtClean="0">
                <a:solidFill>
                  <a:schemeClr val="accent6">
                    <a:lumMod val="75000"/>
                  </a:schemeClr>
                </a:solidFill>
              </a:rPr>
              <a:t>Does the work align with the objective? (internal)</a:t>
            </a:r>
            <a:endParaRPr lang="en-US" sz="4000" dirty="0">
              <a:solidFill>
                <a:schemeClr val="accent6">
                  <a:lumMod val="75000"/>
                </a:schemeClr>
              </a:solidFill>
            </a:endParaRPr>
          </a:p>
        </p:txBody>
      </p:sp>
    </p:spTree>
    <p:extLst>
      <p:ext uri="{BB962C8B-B14F-4D97-AF65-F5344CB8AC3E}">
        <p14:creationId xmlns:p14="http://schemas.microsoft.com/office/powerpoint/2010/main" val="1723897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SWBAT </a:t>
            </a:r>
            <a:r>
              <a:rPr lang="en-US" dirty="0"/>
              <a:t>analyze the effectiveness of George Washington's foreign and domestic politics.</a:t>
            </a:r>
            <a:endParaRPr lang="en-US" dirty="0"/>
          </a:p>
        </p:txBody>
      </p:sp>
      <p:sp>
        <p:nvSpPr>
          <p:cNvPr id="3" name="Content Placeholder 2"/>
          <p:cNvSpPr>
            <a:spLocks noGrp="1"/>
          </p:cNvSpPr>
          <p:nvPr>
            <p:ph idx="1"/>
          </p:nvPr>
        </p:nvSpPr>
        <p:spPr>
          <a:xfrm>
            <a:off x="677334" y="2160589"/>
            <a:ext cx="10295466" cy="3880773"/>
          </a:xfrm>
        </p:spPr>
        <p:txBody>
          <a:bodyPr>
            <a:normAutofit fontScale="92500"/>
          </a:bodyPr>
          <a:lstStyle/>
          <a:p>
            <a:r>
              <a:rPr lang="en-US" sz="2400" dirty="0"/>
              <a:t>AH1.H.4.1 </a:t>
            </a:r>
            <a:endParaRPr lang="en-US" sz="2400" dirty="0"/>
          </a:p>
          <a:p>
            <a:r>
              <a:rPr lang="en-US" sz="2400" dirty="0"/>
              <a:t>Analyze the political issues and conflicts that impacted the United States through Reconstruction and the compromises that resulted (e.g., American Revolution, Constitutional Convention, Bill of Rights, development of political parties, nullification, slavery, states’ rights, Civil War). </a:t>
            </a:r>
            <a:endParaRPr lang="en-US" sz="2400" dirty="0"/>
          </a:p>
          <a:p>
            <a:r>
              <a:rPr lang="en-US" sz="2400" dirty="0" smtClean="0"/>
              <a:t>AH1.H.4.2 </a:t>
            </a:r>
            <a:endParaRPr lang="en-US" sz="2400" dirty="0"/>
          </a:p>
          <a:p>
            <a:r>
              <a:rPr lang="en-US" sz="2400" dirty="0"/>
              <a:t>Analyze the economic issues and conflicts that impacted the United States through Reconstruction and the compromises that resulted (e.g., mercantilism, Revolutionary era taxation, National Bank, taxes, tariffs, territorial expansion, Economic “Panics”, Civil War). </a:t>
            </a:r>
            <a:endParaRPr lang="en-US" sz="2400" dirty="0"/>
          </a:p>
          <a:p>
            <a:endParaRPr lang="en-US" dirty="0"/>
          </a:p>
        </p:txBody>
      </p:sp>
    </p:spTree>
    <p:extLst>
      <p:ext uri="{BB962C8B-B14F-4D97-AF65-F5344CB8AC3E}">
        <p14:creationId xmlns:p14="http://schemas.microsoft.com/office/powerpoint/2010/main" val="27183859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118</TotalTime>
  <Words>208</Words>
  <Application>Microsoft Macintosh PowerPoint</Application>
  <PresentationFormat>Widescreen</PresentationFormat>
  <Paragraphs>26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Trebuchet MS</vt:lpstr>
      <vt:lpstr>Wingdings 3</vt:lpstr>
      <vt:lpstr>Arial</vt:lpstr>
      <vt:lpstr>Facet</vt:lpstr>
      <vt:lpstr>Standards and Objectives Alignment</vt:lpstr>
      <vt:lpstr>External Alignment</vt:lpstr>
      <vt:lpstr>Internal Alignment</vt:lpstr>
      <vt:lpstr>PowerPoint Presentation</vt:lpstr>
      <vt:lpstr>PowerPoint Presentation</vt:lpstr>
      <vt:lpstr>Does the given objective align externally with the given standard? (external)</vt:lpstr>
      <vt:lpstr>SWBAT analyze the effectiveness of George Washington's foreign and domestic politics.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Standards and Objectives Alignment</dc:title>
  <dc:creator>Microsoft Office User</dc:creator>
  <cp:lastModifiedBy>Microsoft Office User</cp:lastModifiedBy>
  <cp:revision>5</cp:revision>
  <dcterms:created xsi:type="dcterms:W3CDTF">2016-10-24T19:16:18Z</dcterms:created>
  <dcterms:modified xsi:type="dcterms:W3CDTF">2016-10-26T13:49:04Z</dcterms:modified>
</cp:coreProperties>
</file>